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9849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19126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1335" y="5458460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</a:t>
            </a:r>
            <a:endParaRPr lang="zh-CN" altLang="en-US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16144</Words>
  <Application>WPS 演示</Application>
  <PresentationFormat>宽屏</PresentationFormat>
  <Paragraphs>975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881</cp:revision>
  <dcterms:created xsi:type="dcterms:W3CDTF">2023-03-11T10:46:08Z</dcterms:created>
  <dcterms:modified xsi:type="dcterms:W3CDTF">2023-03-11T10:46:08Z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